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57" r:id="rId5"/>
    <p:sldId id="262" r:id="rId6"/>
    <p:sldId id="288" r:id="rId7"/>
    <p:sldId id="286" r:id="rId8"/>
    <p:sldId id="268" r:id="rId9"/>
    <p:sldId id="266" r:id="rId10"/>
    <p:sldId id="269" r:id="rId11"/>
    <p:sldId id="284" r:id="rId12"/>
    <p:sldId id="285" r:id="rId13"/>
    <p:sldId id="291" r:id="rId14"/>
    <p:sldId id="261" r:id="rId15"/>
    <p:sldId id="260" r:id="rId16"/>
    <p:sldId id="289" r:id="rId17"/>
    <p:sldId id="279" r:id="rId18"/>
    <p:sldId id="270" r:id="rId19"/>
    <p:sldId id="273" r:id="rId20"/>
    <p:sldId id="280" r:id="rId21"/>
    <p:sldId id="274" r:id="rId22"/>
    <p:sldId id="258" r:id="rId23"/>
    <p:sldId id="272" r:id="rId24"/>
    <p:sldId id="265" r:id="rId25"/>
    <p:sldId id="278" r:id="rId26"/>
    <p:sldId id="281" r:id="rId27"/>
    <p:sldId id="282" r:id="rId28"/>
    <p:sldId id="283" r:id="rId29"/>
    <p:sldId id="292" r:id="rId30"/>
    <p:sldId id="29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2318C-FF66-D942-9B5D-511DCA758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8E94C-4E27-E144-B0D8-ED556C2E2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B81CF-B1A6-3A4C-8B91-F8E9338C5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F50AD-39AE-AA47-8D34-10E6891C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A2535-1ED6-7248-87C7-0AD24EEB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7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589A8-0D8D-2840-A304-862A55D80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A4715-99B5-244E-ABE6-94B21551C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8AF57-AE99-F143-B1E4-04A203C7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4DC7F-EEA5-9D4D-AB58-EF60B8BE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54D2B-F49A-9E4F-B465-9453062C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6F81D-833A-114C-961D-61A4490E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3A67B-3E8D-6446-9472-DD4ACF8BF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6536-7D4E-A548-9A79-026FBF62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3BBE0-8104-2240-8C3C-566C93031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90861-5ADE-E04E-9E9D-FB365C31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6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D7768-F387-EA4D-B4B3-C838DBD7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4941F-759D-1A45-8397-696DB07A4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2F6CA-7201-A64C-888C-59CD48700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08C9D-7A80-CD49-A4B9-DD7F20E5F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0F4FB-7584-D74C-A326-CA5F0DFD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C6045-E378-2142-B93F-0C0837347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90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8605-AC1A-8349-80C7-AB3EC1FB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51A6C-FB63-724B-941E-87FD5B7BC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E3DFF-F100-E04C-B975-79D5F266B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9862BB-A18F-BA48-B56C-7EDA36F97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1FC9C7-F0F9-4746-A062-E66209F38F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61BF53-591B-FB42-BEF0-21F97DE2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0C68A5-973F-754B-9C96-640AC88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00AF98-65FD-E64B-BD95-0B8A008B1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9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7D38D-B029-DC4D-BB2D-705822F2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7015EF-0C66-7242-B2CF-DD132DC9A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7CA2E2-566B-424D-88DB-B69B17C8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75636D-D087-C142-841B-8FDD05F3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37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637A86-6657-9D44-AF24-8A0D87E4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74767D-6770-654C-99B7-EDA204CB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892CB-1136-B14A-BAEF-76C553A51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5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67749-CFBB-5445-BC2F-9070ABBB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FC4E-BEFD-4640-8592-91D3F03EC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309AB-43EF-D94B-BA16-791F02482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20E1B-5C89-C24A-B8FA-D84382A0B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48ACB-C226-264C-B509-FD650A8D7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4E501-67A6-EA47-A4B2-1AF9B601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7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B0B09-3B4C-EB4E-9F27-54A7FAA29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9A7138-28E6-264E-8708-FC72CCCEB1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31ACB-11B8-2743-8389-6329E29EB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8CC44-0FB7-354B-8EA2-0BF34D6BF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62B6F-E39C-8C4C-AD02-B7C2EA82F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7C8C8-7EF3-AF42-B111-3C025328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1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6D337-4702-D742-A37F-2CF905945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161434-02E9-F443-B630-7505F0ADD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9B663-9AA0-F646-95D7-7A33D5C7E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E0DC3-3671-8E4E-8FE5-DD192B3C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49B79-C5E4-F24C-AD03-974EA7403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6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D001F0-4B36-CA4A-ABF8-A6B5E060C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727874-E646-0D4D-9557-6A0EBDB04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9750E-E586-2846-949F-5F636E78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0500B-0269-0949-A9D9-D48E490F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D35A1-6482-E24B-BF2E-0ED56502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2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6D64DC-0B5C-7A41-96B1-8DF462D6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F6434-8FA9-3F47-9DDF-81C097A94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6897B-4736-E346-88D0-2105CE253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7A58-865F-E346-AA31-48486CB7A9D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8CA2D-A5F7-5B49-B4A0-6B167C85B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F242A-5A3F-4B40-B31B-FEDDE52D4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29141-1BDB-E44A-B263-E311D6BC7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aldeilis.net/truth/chapter-3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lawyerscommitteefor9-11inquiry.org/lawyers-committee-anthrax-petition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howhatwhy.org/2013/09/16/part-1-mr-george-bush-of-the-central-intelligence-agency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L9CCZFuDFY&amp;feature=youtu.be" TargetMode="External"/><Relationship Id="rId2" Type="http://schemas.openxmlformats.org/officeDocument/2006/relationships/hyperlink" Target="https://canada.constructconnect.com/dcn/news/others/2020/05/world-trade-center-7-building-did-not-collapse-due-to-fire-report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4285B-97EE-B840-9205-279F6E46F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513" y="-174172"/>
            <a:ext cx="10595429" cy="6545943"/>
          </a:xfrm>
        </p:spPr>
        <p:txBody>
          <a:bodyPr>
            <a:normAutofit/>
          </a:bodyPr>
          <a:lstStyle/>
          <a:p>
            <a:r>
              <a:rPr lang="en-US" sz="6300" b="1" dirty="0"/>
              <a:t>Striking Parallels </a:t>
            </a:r>
            <a:br>
              <a:rPr lang="en-US" sz="6300" b="1" dirty="0"/>
            </a:br>
            <a:r>
              <a:rPr lang="en-US" sz="6300" b="1" dirty="0"/>
              <a:t>Between</a:t>
            </a:r>
            <a:br>
              <a:rPr lang="en-US" sz="6300" b="1" dirty="0"/>
            </a:br>
            <a:r>
              <a:rPr lang="en-US" sz="6300" b="1" dirty="0"/>
              <a:t>The JFK and 9/11 Cover-ups</a:t>
            </a:r>
            <a:br>
              <a:rPr lang="en-US" b="1" dirty="0"/>
            </a:br>
            <a:br>
              <a:rPr lang="en-US" b="1" dirty="0"/>
            </a:br>
            <a:r>
              <a:rPr lang="en-US" sz="5000" b="1" dirty="0"/>
              <a:t>Barbara Honegger, M.S. </a:t>
            </a:r>
            <a:br>
              <a:rPr lang="en-US" sz="5000" b="1" dirty="0"/>
            </a:br>
            <a:r>
              <a:rPr lang="en-US" sz="5000" b="1" dirty="0"/>
              <a:t>JFK Conference -- Dallas, TX </a:t>
            </a:r>
            <a:br>
              <a:rPr lang="en-US" sz="5000" b="1" dirty="0"/>
            </a:br>
            <a:r>
              <a:rPr lang="en-US" sz="5000" b="1" dirty="0"/>
              <a:t>Nov. 20, 2020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62508-ECCA-784C-9663-9009BB446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226629"/>
            <a:ext cx="9144000" cy="130628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91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3DB839-B9E6-254D-B88F-2DF655D39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/>
              <a:t>        </a:t>
            </a:r>
            <a:r>
              <a:rPr lang="en-US" sz="5500" b="1" dirty="0"/>
              <a:t>The Official Cover-Up Reports       </a:t>
            </a:r>
          </a:p>
        </p:txBody>
      </p:sp>
      <p:pic>
        <p:nvPicPr>
          <p:cNvPr id="8" name="Content Placeholder 7" descr="A sign on a pole&#10;&#10;Description automatically generated">
            <a:extLst>
              <a:ext uri="{FF2B5EF4-FFF2-40B4-BE49-F238E27FC236}">
                <a16:creationId xmlns:a16="http://schemas.microsoft.com/office/drawing/2014/main" id="{4CE12B21-2E57-2843-ABF1-7AE6CDBCD9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60073" y="1825625"/>
            <a:ext cx="3435927" cy="4351338"/>
          </a:xfrm>
        </p:spPr>
      </p:pic>
      <p:pic>
        <p:nvPicPr>
          <p:cNvPr id="10" name="Content Placeholder 9" descr="Graphical user interface&#10;&#10;Description automatically generated">
            <a:extLst>
              <a:ext uri="{FF2B5EF4-FFF2-40B4-BE49-F238E27FC236}">
                <a16:creationId xmlns:a16="http://schemas.microsoft.com/office/drawing/2014/main" id="{8BBD40E9-A0D7-7642-BE6C-DDA2D4999A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53253" y="1825625"/>
            <a:ext cx="3239847" cy="4351338"/>
          </a:xfrm>
        </p:spPr>
      </p:pic>
    </p:spTree>
    <p:extLst>
      <p:ext uri="{BB962C8B-B14F-4D97-AF65-F5344CB8AC3E}">
        <p14:creationId xmlns:p14="http://schemas.microsoft.com/office/powerpoint/2010/main" val="152000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33F0DD-86FB-2D40-9B0B-A14F142CC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365125"/>
            <a:ext cx="11422743" cy="1492704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      </a:t>
            </a:r>
            <a:br>
              <a:rPr lang="en-US" b="1" dirty="0"/>
            </a:br>
            <a:r>
              <a:rPr lang="en-US" b="1" dirty="0"/>
              <a:t>   Warren Commission          9/11 ‘Warren Commission’</a:t>
            </a:r>
          </a:p>
        </p:txBody>
      </p:sp>
      <p:pic>
        <p:nvPicPr>
          <p:cNvPr id="3" name="Content Placeholder 2" descr="A group of people standing next to a person in a suit and tie&#10;&#10;Description automatically generated">
            <a:extLst>
              <a:ext uri="{FF2B5EF4-FFF2-40B4-BE49-F238E27FC236}">
                <a16:creationId xmlns:a16="http://schemas.microsoft.com/office/drawing/2014/main" id="{5A69A3FE-AEB6-9E4E-B77C-E9371CC7D9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6744" y="2148229"/>
            <a:ext cx="5558971" cy="379299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0ED83F4-FACF-C647-BF8E-336F3A145A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2116" y="2114324"/>
            <a:ext cx="5718625" cy="3792990"/>
          </a:xfrm>
        </p:spPr>
      </p:pic>
    </p:spTree>
    <p:extLst>
      <p:ext uri="{BB962C8B-B14F-4D97-AF65-F5344CB8AC3E}">
        <p14:creationId xmlns:p14="http://schemas.microsoft.com/office/powerpoint/2010/main" val="179003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0720F-FAE2-4146-A7A4-92DD077C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  <a:r>
              <a:rPr lang="en-US" sz="5500" b="1" dirty="0"/>
              <a:t>     The Official Patsies </a:t>
            </a:r>
          </a:p>
        </p:txBody>
      </p:sp>
      <p:pic>
        <p:nvPicPr>
          <p:cNvPr id="11" name="Content Placeholder 10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46416A71-0D3A-6E4E-B173-7DE610B6D3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6780" y="1690688"/>
            <a:ext cx="4223639" cy="4585418"/>
          </a:xfrm>
        </p:spPr>
      </p:pic>
      <p:pic>
        <p:nvPicPr>
          <p:cNvPr id="13" name="Content Placeholder 12" descr="A person wearing a hat posing for the camera&#10;&#10;Description automatically generated">
            <a:extLst>
              <a:ext uri="{FF2B5EF4-FFF2-40B4-BE49-F238E27FC236}">
                <a16:creationId xmlns:a16="http://schemas.microsoft.com/office/drawing/2014/main" id="{3B6006F4-F719-9C4E-9031-029F37766F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31797" y="1690688"/>
            <a:ext cx="5393058" cy="4585418"/>
          </a:xfrm>
        </p:spPr>
      </p:pic>
    </p:spTree>
    <p:extLst>
      <p:ext uri="{BB962C8B-B14F-4D97-AF65-F5344CB8AC3E}">
        <p14:creationId xmlns:p14="http://schemas.microsoft.com/office/powerpoint/2010/main" val="2270398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8DC07D-67D2-1C42-9A68-2154A554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500" b="1" dirty="0"/>
              <a:t>           . . . With Their Rifles </a:t>
            </a:r>
          </a:p>
        </p:txBody>
      </p:sp>
      <p:pic>
        <p:nvPicPr>
          <p:cNvPr id="10" name="Content Placeholder 9" descr="A person holding a gun&#10;&#10;Description automatically generated">
            <a:extLst>
              <a:ext uri="{FF2B5EF4-FFF2-40B4-BE49-F238E27FC236}">
                <a16:creationId xmlns:a16="http://schemas.microsoft.com/office/drawing/2014/main" id="{FD1305E5-8B25-754B-BB42-E35BF46EB5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06009"/>
            <a:ext cx="4960434" cy="3949463"/>
          </a:xfrm>
        </p:spPr>
      </p:pic>
      <p:pic>
        <p:nvPicPr>
          <p:cNvPr id="17" name="Content Placeholder 16" descr="A person wearing a uniform&#10;&#10;Description automatically generated">
            <a:extLst>
              <a:ext uri="{FF2B5EF4-FFF2-40B4-BE49-F238E27FC236}">
                <a16:creationId xmlns:a16="http://schemas.microsoft.com/office/drawing/2014/main" id="{0107BE3C-C3FA-0C40-A39C-6D9E1598ED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06009"/>
            <a:ext cx="5402766" cy="3949463"/>
          </a:xfrm>
        </p:spPr>
      </p:pic>
    </p:spTree>
    <p:extLst>
      <p:ext uri="{BB962C8B-B14F-4D97-AF65-F5344CB8AC3E}">
        <p14:creationId xmlns:p14="http://schemas.microsoft.com/office/powerpoint/2010/main" val="1495956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F985E-1823-B940-88AA-230DFC953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b="1" dirty="0"/>
              <a:t>              Lee Harvey Oswald Didn’t Do It </a:t>
            </a:r>
          </a:p>
        </p:txBody>
      </p:sp>
      <p:pic>
        <p:nvPicPr>
          <p:cNvPr id="10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8C5C9B6F-159B-1F4F-8BAA-F2CDBDAE1F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76220" y="1825625"/>
            <a:ext cx="2973559" cy="4351338"/>
          </a:xfrm>
        </p:spPr>
      </p:pic>
      <p:pic>
        <p:nvPicPr>
          <p:cNvPr id="16" name="Content Placeholder 15" descr="A picture containing text&#10;&#10;Description automatically generated">
            <a:extLst>
              <a:ext uri="{FF2B5EF4-FFF2-40B4-BE49-F238E27FC236}">
                <a16:creationId xmlns:a16="http://schemas.microsoft.com/office/drawing/2014/main" id="{2137816E-1CD9-6E4B-BC7D-FCB231F843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77101" y="1825625"/>
            <a:ext cx="2903798" cy="4351338"/>
          </a:xfrm>
        </p:spPr>
      </p:pic>
    </p:spTree>
    <p:extLst>
      <p:ext uri="{BB962C8B-B14F-4D97-AF65-F5344CB8AC3E}">
        <p14:creationId xmlns:p14="http://schemas.microsoft.com/office/powerpoint/2010/main" val="4095566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CAD8-3126-AD4D-B1EF-B9C69DEB3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282440"/>
          </a:xfrm>
        </p:spPr>
        <p:txBody>
          <a:bodyPr>
            <a:normAutofit fontScale="90000"/>
          </a:bodyPr>
          <a:lstStyle/>
          <a:p>
            <a:r>
              <a:rPr lang="en-US" dirty="0"/>
              <a:t>		</a:t>
            </a:r>
            <a:r>
              <a:rPr lang="en-US" b="1" dirty="0"/>
              <a:t> Osama </a:t>
            </a:r>
            <a:r>
              <a:rPr lang="en-US" sz="5000" b="1" dirty="0"/>
              <a:t>Bin Laden Didn’t Do It 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* He said He didn’t do it </a:t>
            </a:r>
            <a:br>
              <a:rPr lang="en-US" b="1" dirty="0"/>
            </a:br>
            <a:r>
              <a:rPr lang="en-US" b="1" dirty="0"/>
              <a:t>* The ‘Confession’ video was a fake </a:t>
            </a:r>
            <a:br>
              <a:rPr lang="en-US" b="1" dirty="0"/>
            </a:br>
            <a:r>
              <a:rPr lang="en-US" b="1" dirty="0"/>
              <a:t>*  He was never on the FBI’s ‘Most Wanted’ List</a:t>
            </a:r>
            <a:br>
              <a:rPr lang="en-US" b="1" dirty="0"/>
            </a:br>
            <a:r>
              <a:rPr lang="en-US" b="1" dirty="0"/>
              <a:t>    for 9/11, just for the Africa Embassy bombings  </a:t>
            </a:r>
            <a:br>
              <a:rPr lang="en-US" b="1" dirty="0"/>
            </a:br>
            <a:r>
              <a:rPr lang="en-US" b="1" dirty="0"/>
              <a:t>* The FBI’s chief </a:t>
            </a:r>
            <a:r>
              <a:rPr lang="en-US" b="1"/>
              <a:t>investigative spokesperson:   </a:t>
            </a:r>
            <a:br>
              <a:rPr lang="en-US" b="1" dirty="0"/>
            </a:br>
            <a:r>
              <a:rPr lang="en-US" b="1" dirty="0"/>
              <a:t>    “The FBI has no hard evidence linking </a:t>
            </a:r>
            <a:br>
              <a:rPr lang="en-US" b="1" dirty="0"/>
            </a:br>
            <a:r>
              <a:rPr lang="en-US" b="1" dirty="0"/>
              <a:t>      bin Laden to 9/11.”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2FB0A-B195-B549-A45C-20A2D3C1D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963477"/>
            <a:ext cx="5181600" cy="213485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60F3A-0762-DF4F-9725-15589967B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963477"/>
            <a:ext cx="5181600" cy="213486"/>
          </a:xfrm>
        </p:spPr>
        <p:txBody>
          <a:bodyPr>
            <a:normAutofit fontScale="3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499904-4DFE-544C-AFBC-22A3E34E7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09601"/>
            <a:ext cx="9144000" cy="899886"/>
          </a:xfrm>
        </p:spPr>
        <p:txBody>
          <a:bodyPr>
            <a:normAutofit/>
          </a:bodyPr>
          <a:lstStyle/>
          <a:p>
            <a:r>
              <a:rPr lang="en-US" sz="5000" b="1" dirty="0"/>
              <a:t>Bin Laden Died in Dec. 2001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1BAD542-19E8-FD4D-A41E-AC00A8FF3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14286"/>
            <a:ext cx="9144000" cy="4673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A person with hat&#10;&#10;Description automatically generated">
            <a:extLst>
              <a:ext uri="{FF2B5EF4-FFF2-40B4-BE49-F238E27FC236}">
                <a16:creationId xmlns:a16="http://schemas.microsoft.com/office/drawing/2014/main" id="{D7E0A5B7-269B-B443-9650-262BF390A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257" y="1814286"/>
            <a:ext cx="3497943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0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D9816D-6076-624F-8389-79F927152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</a:t>
            </a:r>
            <a:r>
              <a:rPr lang="en-US" sz="5000" b="1" dirty="0"/>
              <a:t>Killing The Patsies </a:t>
            </a:r>
          </a:p>
        </p:txBody>
      </p:sp>
      <p:pic>
        <p:nvPicPr>
          <p:cNvPr id="8" name="Content Placeholder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A1A427F-97DD-5644-9841-888BDAEFB6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59873" y="1814222"/>
            <a:ext cx="4786746" cy="3859212"/>
          </a:xfrm>
        </p:spPr>
      </p:pic>
      <p:pic>
        <p:nvPicPr>
          <p:cNvPr id="10" name="Content Placeholder 9" descr="A picture containing indoor, floor, sitting, rug&#10;&#10;Description automatically generated">
            <a:extLst>
              <a:ext uri="{FF2B5EF4-FFF2-40B4-BE49-F238E27FC236}">
                <a16:creationId xmlns:a16="http://schemas.microsoft.com/office/drawing/2014/main" id="{A85EF9BB-486F-8248-ABF7-02A7FBCD16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45383" y="1814223"/>
            <a:ext cx="5008417" cy="3859211"/>
          </a:xfrm>
        </p:spPr>
      </p:pic>
    </p:spTree>
    <p:extLst>
      <p:ext uri="{BB962C8B-B14F-4D97-AF65-F5344CB8AC3E}">
        <p14:creationId xmlns:p14="http://schemas.microsoft.com/office/powerpoint/2010/main" val="49340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018971-99C7-6D43-A314-6ED0B5A94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</a:t>
            </a:r>
            <a:r>
              <a:rPr lang="en-US" sz="5000" b="1" dirty="0"/>
              <a:t>The Obligatory TIME Covers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EFD1D93-89A1-CF4E-A71D-5CEBD58D80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80313" y="1690687"/>
            <a:ext cx="3260034" cy="4511329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2A50C4F-CFBE-A146-85E2-21F5FEBE46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26974" y="1690687"/>
            <a:ext cx="3419061" cy="451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5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EB07D-41F2-4540-BF6F-1588A96E9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90261"/>
            <a:ext cx="10787270" cy="4536209"/>
          </a:xfrm>
        </p:spPr>
        <p:txBody>
          <a:bodyPr>
            <a:noAutofit/>
          </a:bodyPr>
          <a:lstStyle/>
          <a:p>
            <a:r>
              <a:rPr lang="en-US" sz="5500" b="1" dirty="0"/>
              <a:t>    New Official Patsies Were Needed  </a:t>
            </a:r>
            <a:br>
              <a:rPr lang="en-US" sz="5000" b="1" dirty="0"/>
            </a:br>
            <a:br>
              <a:rPr lang="en-US" sz="5000" b="1" dirty="0"/>
            </a:br>
            <a:r>
              <a:rPr lang="en-US" sz="5000" b="1" dirty="0"/>
              <a:t>            KSM, The New ‘Mastermind’, </a:t>
            </a:r>
            <a:br>
              <a:rPr lang="en-US" sz="5000" b="1" dirty="0"/>
            </a:br>
            <a:r>
              <a:rPr lang="en-US" sz="5000" b="1" dirty="0"/>
              <a:t>                      and ‘The 9/11 Five’ </a:t>
            </a:r>
            <a:br>
              <a:rPr lang="en-US" sz="5000" b="1" dirty="0"/>
            </a:br>
            <a:br>
              <a:rPr lang="en-US" sz="5000" b="1" dirty="0"/>
            </a:br>
            <a:r>
              <a:rPr lang="en-US" sz="5000" b="1" dirty="0"/>
              <a:t>      Still in Guantanamo and Still No Trial </a:t>
            </a:r>
            <a:br>
              <a:rPr lang="en-US" sz="5000" b="1" dirty="0"/>
            </a:br>
            <a:br>
              <a:rPr lang="en-US" sz="5000" b="1" dirty="0"/>
            </a:br>
            <a:r>
              <a:rPr lang="en-US" sz="5000" b="1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2EA7-814C-B543-A4C6-646F4F9C4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 flipV="1">
            <a:off x="838200" y="6176962"/>
            <a:ext cx="51816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B4DAAD-20FB-4142-8CB7-F281D81D0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126471"/>
            <a:ext cx="5181600" cy="50491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39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CBC46-0206-054E-A690-3E1FEEA2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8435"/>
            <a:ext cx="10515600" cy="41148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                     Yet Another Next Layer In </a:t>
            </a:r>
            <a:br>
              <a:rPr lang="en-US" b="1" dirty="0"/>
            </a:br>
            <a:r>
              <a:rPr lang="en-US" b="1" dirty="0"/>
              <a:t>                       of the 9/11 Patsy Onion: </a:t>
            </a:r>
            <a:br>
              <a:rPr lang="en-US" b="1" dirty="0"/>
            </a:br>
            <a:r>
              <a:rPr lang="en-US" b="1" dirty="0"/>
              <a:t>				   The Saudis  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                  The ‘28 Pages’, J.A.S.T.A, and </a:t>
            </a:r>
            <a:br>
              <a:rPr lang="en-US" b="1" dirty="0"/>
            </a:br>
            <a:r>
              <a:rPr lang="en-US" b="1" dirty="0"/>
              <a:t>    The 9/11 Victims’ Family Members’ Lawsuit </a:t>
            </a:r>
            <a:br>
              <a:rPr lang="en-US" b="1" dirty="0"/>
            </a:br>
            <a:r>
              <a:rPr lang="en-US" b="1" dirty="0"/>
              <a:t>                        Against Saudi Arabia 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4137B-C38E-0C42-BD41-D67D010C4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003235"/>
            <a:ext cx="5181600" cy="173728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BD85C-03C7-C246-BBCA-9D2863373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003235"/>
            <a:ext cx="5181600" cy="173728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1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1643-271D-7140-AD49-3EFF7CC2B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               The Saudis Also Didn’t </a:t>
            </a:r>
            <a:r>
              <a:rPr lang="en-US" b="1" i="1" dirty="0"/>
              <a:t>Do</a:t>
            </a:r>
            <a:r>
              <a:rPr lang="en-US" b="1" dirty="0"/>
              <a:t> It  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44A24-398C-EE4F-B5B2-78BC3BBA9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095"/>
            <a:ext cx="10515600" cy="4069867"/>
          </a:xfrm>
        </p:spPr>
        <p:txBody>
          <a:bodyPr>
            <a:normAutofit lnSpcReduction="10000"/>
          </a:bodyPr>
          <a:lstStyle/>
          <a:p>
            <a:r>
              <a:rPr lang="en-US" sz="3500" b="1" dirty="0"/>
              <a:t>15 of the 19 Alleged Hijackers Were Saudis </a:t>
            </a:r>
          </a:p>
          <a:p>
            <a:pPr marL="0" indent="0">
              <a:buNone/>
            </a:pPr>
            <a:r>
              <a:rPr lang="en-US" sz="3500" b="1" dirty="0"/>
              <a:t>       BUT ...   </a:t>
            </a:r>
          </a:p>
          <a:p>
            <a:r>
              <a:rPr lang="en-US" sz="3500" b="1" dirty="0"/>
              <a:t>No evidence any of the Alleged Hijackers got on            any of the 9/11 planes:  </a:t>
            </a:r>
          </a:p>
          <a:p>
            <a:pPr marL="0" indent="0">
              <a:buNone/>
            </a:pPr>
            <a:r>
              <a:rPr lang="en-US" sz="3500" b="1" dirty="0"/>
              <a:t>   ‘No Evidence of 19 Muslim Hijackers’ </a:t>
            </a:r>
          </a:p>
          <a:p>
            <a:pPr marL="0" indent="0">
              <a:buNone/>
            </a:pPr>
            <a:r>
              <a:rPr lang="en-US" sz="3500" b="1" dirty="0"/>
              <a:t>   by Elias </a:t>
            </a:r>
            <a:r>
              <a:rPr lang="en-US" sz="3500" b="1" dirty="0" err="1"/>
              <a:t>Davidsson</a:t>
            </a:r>
            <a:r>
              <a:rPr lang="en-US" sz="3500" b="1" dirty="0"/>
              <a:t>  </a:t>
            </a:r>
          </a:p>
          <a:p>
            <a:pPr marL="0" indent="0">
              <a:buNone/>
            </a:pPr>
            <a:r>
              <a:rPr lang="en-US" sz="3500" b="1" dirty="0"/>
              <a:t>   </a:t>
            </a:r>
            <a:r>
              <a:rPr lang="en-US" sz="3500" b="1" u="sng" dirty="0">
                <a:hlinkClick r:id="rId2"/>
              </a:rPr>
              <a:t>http://aldeilis.net/truth/chapter-3.pdf</a:t>
            </a:r>
            <a:r>
              <a:rPr lang="en-US" sz="3500" b="1" dirty="0"/>
              <a:t>   </a:t>
            </a:r>
          </a:p>
        </p:txBody>
      </p:sp>
    </p:spTree>
    <p:extLst>
      <p:ext uri="{BB962C8B-B14F-4D97-AF65-F5344CB8AC3E}">
        <p14:creationId xmlns:p14="http://schemas.microsoft.com/office/powerpoint/2010/main" val="1567228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B3295-4EC5-1C45-A54A-31FB1367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                       The ‘Other’ 9/11 </a:t>
            </a:r>
            <a:r>
              <a:rPr lang="en-US" b="1" dirty="0" err="1"/>
              <a:t>Patsie</a:t>
            </a:r>
            <a:r>
              <a:rPr lang="en-US" b="1" dirty="0"/>
              <a:t>   </a:t>
            </a:r>
            <a:br>
              <a:rPr lang="en-US" b="1" dirty="0"/>
            </a:br>
            <a:r>
              <a:rPr lang="en-US" b="1" dirty="0"/>
              <a:t>           Bruce Ivins – Alleged “Anthrax Killer” </a:t>
            </a:r>
            <a:br>
              <a:rPr lang="en-US" b="1" dirty="0"/>
            </a:br>
            <a:r>
              <a:rPr lang="en-US" b="1" dirty="0"/>
              <a:t>                          He Also Didn’t Do It  </a:t>
            </a:r>
          </a:p>
        </p:txBody>
      </p:sp>
      <p:pic>
        <p:nvPicPr>
          <p:cNvPr id="9" name="Content Placeholder 8" descr="A close up of a newspaper&#10;&#10;Description automatically generated">
            <a:extLst>
              <a:ext uri="{FF2B5EF4-FFF2-40B4-BE49-F238E27FC236}">
                <a16:creationId xmlns:a16="http://schemas.microsoft.com/office/drawing/2014/main" id="{18F4B664-DF37-FA46-9756-01175DD35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878" y="2015837"/>
            <a:ext cx="8547651" cy="4052454"/>
          </a:xfrm>
        </p:spPr>
      </p:pic>
    </p:spTree>
    <p:extLst>
      <p:ext uri="{BB962C8B-B14F-4D97-AF65-F5344CB8AC3E}">
        <p14:creationId xmlns:p14="http://schemas.microsoft.com/office/powerpoint/2010/main" val="2092464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13330-9965-7F47-ABB3-86FDBA85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3" y="365125"/>
            <a:ext cx="11450781" cy="1858530"/>
          </a:xfrm>
        </p:spPr>
        <p:txBody>
          <a:bodyPr>
            <a:normAutofit fontScale="90000"/>
          </a:bodyPr>
          <a:lstStyle/>
          <a:p>
            <a:r>
              <a:rPr lang="en-US" sz="4700" b="1" dirty="0">
                <a:hlinkClick r:id="rId2"/>
              </a:rPr>
              <a:t>               </a:t>
            </a:r>
            <a:br>
              <a:rPr lang="en-US" sz="4700" b="1" dirty="0">
                <a:hlinkClick r:id="rId2"/>
              </a:rPr>
            </a:br>
            <a:r>
              <a:rPr lang="en-US" sz="4700" b="1" dirty="0">
                <a:hlinkClick r:id="rId2"/>
              </a:rPr>
              <a:t>Anthrax Attacks Petition to Congress – Oct. 15, 2020 </a:t>
            </a:r>
            <a:r>
              <a:rPr lang="en-US" dirty="0">
                <a:hlinkClick r:id="rId2"/>
              </a:rPr>
              <a:t>https://www.lawyerscommitteefor9-11inquiry.org/lawyers-committee-anthrax-petition/</a:t>
            </a:r>
            <a:r>
              <a:rPr lang="en-US" dirty="0"/>
              <a:t> 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2614CE85-F5A6-204B-8907-A67B34FA7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9774" y="2930236"/>
            <a:ext cx="8825044" cy="3562639"/>
          </a:xfrm>
        </p:spPr>
      </p:pic>
    </p:spTree>
    <p:extLst>
      <p:ext uri="{BB962C8B-B14F-4D97-AF65-F5344CB8AC3E}">
        <p14:creationId xmlns:p14="http://schemas.microsoft.com/office/powerpoint/2010/main" val="103483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64EC-1AB1-8B4A-889B-3BA4D07FF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500062"/>
            <a:ext cx="11953461" cy="1825695"/>
          </a:xfrm>
        </p:spPr>
        <p:txBody>
          <a:bodyPr/>
          <a:lstStyle/>
          <a:p>
            <a:r>
              <a:rPr lang="en-US" b="1" dirty="0"/>
              <a:t>  Why the Truth About the Anthrax Attacks Matters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D0A4-8C1A-4642-B059-4034586AF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23929"/>
            <a:ext cx="10671313" cy="3553033"/>
          </a:xfrm>
        </p:spPr>
        <p:txBody>
          <a:bodyPr>
            <a:normAutofit/>
          </a:bodyPr>
          <a:lstStyle/>
          <a:p>
            <a:r>
              <a:rPr lang="en-US" sz="3500" b="1" dirty="0"/>
              <a:t>The GOVERNMENT SAYS They were an INSIDE Job </a:t>
            </a:r>
          </a:p>
          <a:p>
            <a:pPr marL="0" indent="0">
              <a:buNone/>
            </a:pPr>
            <a:endParaRPr lang="en-US" sz="3500" b="1" dirty="0"/>
          </a:p>
          <a:p>
            <a:r>
              <a:rPr lang="en-US" sz="3500" b="1" dirty="0"/>
              <a:t>Anthrax Links to The Day OF 9/11 = </a:t>
            </a:r>
          </a:p>
          <a:p>
            <a:pPr marL="0" indent="0">
              <a:buNone/>
            </a:pPr>
            <a:r>
              <a:rPr lang="en-US" sz="3500" b="1" dirty="0"/>
              <a:t>   Government Admission 9/11 ITSELF was an INSIDE Job   </a:t>
            </a:r>
          </a:p>
        </p:txBody>
      </p:sp>
    </p:spTree>
    <p:extLst>
      <p:ext uri="{BB962C8B-B14F-4D97-AF65-F5344CB8AC3E}">
        <p14:creationId xmlns:p14="http://schemas.microsoft.com/office/powerpoint/2010/main" val="92346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21D6B0-009A-1D45-9951-D29B5ED8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500" b="1" dirty="0"/>
              <a:t>                The Real Masterminds </a:t>
            </a:r>
            <a:br>
              <a:rPr lang="en-US" sz="5500" b="1" dirty="0"/>
            </a:br>
            <a:r>
              <a:rPr lang="en-US" sz="5500" b="1" dirty="0"/>
              <a:t>   JFK Assassination                  9/11 </a:t>
            </a:r>
          </a:p>
        </p:txBody>
      </p:sp>
      <p:pic>
        <p:nvPicPr>
          <p:cNvPr id="7" name="Content Placeholder 6" descr="A close up of a person&#10;&#10;Description automatically generated">
            <a:extLst>
              <a:ext uri="{FF2B5EF4-FFF2-40B4-BE49-F238E27FC236}">
                <a16:creationId xmlns:a16="http://schemas.microsoft.com/office/drawing/2014/main" id="{2359D285-158B-6D4D-BD3F-B0A26BC21B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53491"/>
            <a:ext cx="5257800" cy="4009015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DD87D7F-3384-134A-875E-9EC23B2D6B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3145" y="1953490"/>
            <a:ext cx="5049982" cy="4009015"/>
          </a:xfrm>
        </p:spPr>
      </p:pic>
    </p:spTree>
    <p:extLst>
      <p:ext uri="{BB962C8B-B14F-4D97-AF65-F5344CB8AC3E}">
        <p14:creationId xmlns:p14="http://schemas.microsoft.com/office/powerpoint/2010/main" val="1473132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57E-AEEB-B34B-B6AA-0B9574FA1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                     </a:t>
            </a:r>
            <a:br>
              <a:rPr lang="en-US" dirty="0"/>
            </a:br>
            <a:r>
              <a:rPr lang="en-US" dirty="0"/>
              <a:t>			</a:t>
            </a:r>
            <a:r>
              <a:rPr lang="en-US" sz="5000" b="1" dirty="0"/>
              <a:t>The Bush Connection</a:t>
            </a:r>
            <a:br>
              <a:rPr lang="en-US" sz="5000" b="1" dirty="0"/>
            </a:br>
            <a:r>
              <a:rPr lang="en-US" sz="5000" b="1" dirty="0"/>
              <a:t>   			    JFK Assassination   </a:t>
            </a:r>
            <a:br>
              <a:rPr lang="en-US" sz="5000" b="1" dirty="0"/>
            </a:br>
            <a:endParaRPr lang="en-US" sz="5000" b="1" dirty="0"/>
          </a:p>
        </p:txBody>
      </p:sp>
      <p:pic>
        <p:nvPicPr>
          <p:cNvPr id="11" name="Content Placeholder 10" descr="A group of people on a newspaper&#10;&#10;Description automatically generated">
            <a:extLst>
              <a:ext uri="{FF2B5EF4-FFF2-40B4-BE49-F238E27FC236}">
                <a16:creationId xmlns:a16="http://schemas.microsoft.com/office/drawing/2014/main" id="{5215C0D5-DECE-A843-80FF-B54E8BA008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0817" y="1851103"/>
            <a:ext cx="4197927" cy="4641772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99F259-38C8-1649-AB42-1ECA3E0568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‘Bush and The JFK Hit: </a:t>
            </a:r>
            <a:br>
              <a:rPr lang="en-US" b="1" dirty="0"/>
            </a:br>
            <a:r>
              <a:rPr lang="en-US" b="1" dirty="0"/>
              <a:t>Where was Poppy on </a:t>
            </a:r>
            <a:br>
              <a:rPr lang="en-US" b="1" dirty="0"/>
            </a:br>
            <a:r>
              <a:rPr lang="en-US" b="1" dirty="0"/>
              <a:t>November 22, 1963?’ </a:t>
            </a:r>
            <a:br>
              <a:rPr lang="en-US" dirty="0"/>
            </a:br>
            <a:r>
              <a:rPr lang="en-US" dirty="0"/>
              <a:t>By Russ Baker  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1" cap="all" dirty="0">
                <a:hlinkClick r:id="rId3"/>
              </a:rPr>
              <a:t>HTTPS://WHOWHATWHY.ORG/2013/09/16/PART-1-MR-GEORGE-BUSH-OF-THE-CENTRAL-INTELLIGENCE-AGENCY/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459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9FD5-0F53-CA42-ADB8-E2A939968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9618" cy="1754620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</a:t>
            </a:r>
            <a:r>
              <a:rPr lang="en-US" sz="5600" b="1" dirty="0"/>
              <a:t>This Would Have Been Bush Sr. </a:t>
            </a:r>
            <a:br>
              <a:rPr lang="en-US" sz="5600" b="1" dirty="0"/>
            </a:br>
            <a:r>
              <a:rPr lang="en-US" sz="5600" b="1" dirty="0"/>
              <a:t>      If The Reagan Assassination Attempt</a:t>
            </a:r>
            <a:br>
              <a:rPr lang="en-US" sz="5600" b="1" dirty="0"/>
            </a:br>
            <a:r>
              <a:rPr lang="en-US" sz="5600" b="1" dirty="0"/>
              <a:t>                        Had Succeeded       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9F13C8-C7B2-8F41-89B1-B8E00150F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1745" y="2327565"/>
            <a:ext cx="6712528" cy="4165310"/>
          </a:xfrm>
        </p:spPr>
      </p:pic>
    </p:spTree>
    <p:extLst>
      <p:ext uri="{BB962C8B-B14F-4D97-AF65-F5344CB8AC3E}">
        <p14:creationId xmlns:p14="http://schemas.microsoft.com/office/powerpoint/2010/main" val="873631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B76739-411A-9443-930C-E2D806788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02674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              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		       </a:t>
            </a:r>
            <a:br>
              <a:rPr lang="en-US" dirty="0"/>
            </a:br>
            <a:r>
              <a:rPr lang="en-US" dirty="0"/>
              <a:t>                              </a:t>
            </a:r>
            <a:r>
              <a:rPr lang="en-US" sz="4700" b="1" dirty="0"/>
              <a:t>March 30, 1981 </a:t>
            </a:r>
            <a:br>
              <a:rPr lang="en-US" sz="4700" b="1" dirty="0"/>
            </a:br>
            <a:r>
              <a:rPr lang="en-US" sz="4700" b="1" dirty="0"/>
              <a:t>          Bush Was NOT Made Acting President </a:t>
            </a:r>
            <a:br>
              <a:rPr lang="en-US" sz="4700" b="1" dirty="0"/>
            </a:br>
            <a:r>
              <a:rPr lang="en-US" sz="4700" b="1" dirty="0"/>
              <a:t>                   Under the 25</a:t>
            </a:r>
            <a:r>
              <a:rPr lang="en-US" sz="4700" b="1" baseline="30000" dirty="0"/>
              <a:t>th</a:t>
            </a:r>
            <a:r>
              <a:rPr lang="en-US" sz="4700" b="1" dirty="0"/>
              <a:t> Amendment  </a:t>
            </a:r>
          </a:p>
        </p:txBody>
      </p:sp>
      <p:pic>
        <p:nvPicPr>
          <p:cNvPr id="10" name="Content Placeholder 9" descr="A close up of a newspaper&#10;&#10;Description automatically generated">
            <a:extLst>
              <a:ext uri="{FF2B5EF4-FFF2-40B4-BE49-F238E27FC236}">
                <a16:creationId xmlns:a16="http://schemas.microsoft.com/office/drawing/2014/main" id="{03583403-4D93-3140-910D-2D4E12D712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2007703"/>
            <a:ext cx="5597236" cy="5328277"/>
          </a:xfrm>
        </p:spPr>
      </p:pic>
      <p:pic>
        <p:nvPicPr>
          <p:cNvPr id="12" name="Content Placeholder 1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AD4AF25-6A42-5C4F-BEAC-9F31CB137A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07727" y="2007703"/>
            <a:ext cx="5403273" cy="5328278"/>
          </a:xfrm>
        </p:spPr>
      </p:pic>
    </p:spTree>
    <p:extLst>
      <p:ext uri="{BB962C8B-B14F-4D97-AF65-F5344CB8AC3E}">
        <p14:creationId xmlns:p14="http://schemas.microsoft.com/office/powerpoint/2010/main" val="706716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DDAC-6EE5-384C-95F4-C7CE36FA8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6E9C07-9432-3D4A-8AA6-DE4476971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3836" y="365125"/>
            <a:ext cx="9684328" cy="5994111"/>
          </a:xfrm>
        </p:spPr>
      </p:pic>
    </p:spTree>
    <p:extLst>
      <p:ext uri="{BB962C8B-B14F-4D97-AF65-F5344CB8AC3E}">
        <p14:creationId xmlns:p14="http://schemas.microsoft.com/office/powerpoint/2010/main" val="1819958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541867"/>
            <a:ext cx="11151705" cy="1108029"/>
          </a:xfrm>
        </p:spPr>
        <p:txBody>
          <a:bodyPr>
            <a:noAutofit/>
          </a:bodyPr>
          <a:lstStyle/>
          <a:p>
            <a:r>
              <a:rPr lang="en-US" sz="3600" b="1" dirty="0"/>
              <a:t>         President George W. Bush, Prince ‘Bandar Bush’, </a:t>
            </a:r>
            <a:br>
              <a:rPr lang="en-US" sz="3600" b="1" dirty="0"/>
            </a:br>
            <a:r>
              <a:rPr lang="en-US" sz="3600" b="1" dirty="0"/>
              <a:t>Vice President Cheney and NSC Adviser </a:t>
            </a:r>
            <a:r>
              <a:rPr lang="en-US" sz="3600" b="1" dirty="0" err="1"/>
              <a:t>Condolezza</a:t>
            </a:r>
            <a:r>
              <a:rPr lang="en-US" sz="3600" b="1" dirty="0"/>
              <a:t> Rice  </a:t>
            </a:r>
            <a:br>
              <a:rPr lang="en-US" sz="3600" b="1" dirty="0"/>
            </a:br>
            <a:r>
              <a:rPr lang="en-US" sz="3600" b="1" dirty="0"/>
              <a:t>	      Celebrating on The White House Balcony </a:t>
            </a:r>
            <a:br>
              <a:rPr lang="en-US" sz="3600" b="1" dirty="0"/>
            </a:br>
            <a:r>
              <a:rPr lang="en-US" sz="3600" b="1" dirty="0"/>
              <a:t> 			           Sept. 13, 2001</a:t>
            </a:r>
          </a:p>
        </p:txBody>
      </p:sp>
      <p:pic>
        <p:nvPicPr>
          <p:cNvPr id="4" name="Content Placeholder 3" descr="Bandar, Bush, Cheney and Rice on the Truman Balcony of the White House 9 13 2001 PHOTO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1741"/>
          <a:stretch>
            <a:fillRect/>
          </a:stretch>
        </p:blipFill>
        <p:spPr>
          <a:xfrm>
            <a:off x="1981200" y="2150533"/>
            <a:ext cx="8229600" cy="4351866"/>
          </a:xfrm>
        </p:spPr>
      </p:pic>
    </p:spTree>
    <p:extLst>
      <p:ext uri="{BB962C8B-B14F-4D97-AF65-F5344CB8AC3E}">
        <p14:creationId xmlns:p14="http://schemas.microsoft.com/office/powerpoint/2010/main" val="1013186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399E-319F-724B-B888-7FCB79B5C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      </a:t>
            </a:r>
            <a:r>
              <a:rPr lang="en-US" sz="5000" b="1" dirty="0"/>
              <a:t>George W. Bush and ‘Bandar Bush’</a:t>
            </a:r>
            <a:br>
              <a:rPr lang="en-US" sz="5000" b="1" dirty="0"/>
            </a:br>
            <a:r>
              <a:rPr lang="en-US" sz="5000" b="1" dirty="0"/>
              <a:t>                  at Bush’s Texas Ranch  </a:t>
            </a:r>
          </a:p>
        </p:txBody>
      </p:sp>
      <p:pic>
        <p:nvPicPr>
          <p:cNvPr id="4" name="Content Placeholder 3" descr="President Bush and Bandar Bush in Crawford, Texas PHOTO.jpg">
            <a:extLst>
              <a:ext uri="{FF2B5EF4-FFF2-40B4-BE49-F238E27FC236}">
                <a16:creationId xmlns:a16="http://schemas.microsoft.com/office/drawing/2014/main" id="{8BC0DB1C-0FC0-454E-8AFD-2AFBD7C6E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5" b="8125"/>
          <a:stretch>
            <a:fillRect/>
          </a:stretch>
        </p:blipFill>
        <p:spPr>
          <a:xfrm>
            <a:off x="2161309" y="2018442"/>
            <a:ext cx="7730835" cy="4278449"/>
          </a:xfrm>
        </p:spPr>
      </p:pic>
    </p:spTree>
    <p:extLst>
      <p:ext uri="{BB962C8B-B14F-4D97-AF65-F5344CB8AC3E}">
        <p14:creationId xmlns:p14="http://schemas.microsoft.com/office/powerpoint/2010/main" val="1822184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74AB05-81CA-3744-82CA-DA3D184E1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</a:t>
            </a:r>
            <a:r>
              <a:rPr lang="en-US" sz="5500" b="1" dirty="0"/>
              <a:t>The Motive:  War &amp; War Profits  </a:t>
            </a:r>
          </a:p>
        </p:txBody>
      </p:sp>
      <p:pic>
        <p:nvPicPr>
          <p:cNvPr id="10" name="Content Placeholder 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D6A94D83-E63E-A241-8F5F-3F4DDA3FCB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02873" y="1825624"/>
            <a:ext cx="3927764" cy="4845339"/>
          </a:xfrm>
        </p:spPr>
      </p:pic>
      <p:pic>
        <p:nvPicPr>
          <p:cNvPr id="8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9C86AB9-B522-7C4D-BF3D-83E9E6386F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69727" y="1825624"/>
            <a:ext cx="3927764" cy="4845339"/>
          </a:xfrm>
        </p:spPr>
      </p:pic>
    </p:spTree>
    <p:extLst>
      <p:ext uri="{BB962C8B-B14F-4D97-AF65-F5344CB8AC3E}">
        <p14:creationId xmlns:p14="http://schemas.microsoft.com/office/powerpoint/2010/main" val="4017548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C2E27-4E14-694B-87ED-1207DEB7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</a:t>
            </a:r>
            <a:r>
              <a:rPr lang="en-US" sz="5000" b="1" dirty="0"/>
              <a:t>Gulf of Tonkin ‘Attack’        ‘Iraqi WMD’ </a:t>
            </a:r>
            <a:br>
              <a:rPr lang="en-US" sz="5000" b="1" dirty="0"/>
            </a:br>
            <a:r>
              <a:rPr lang="en-US" sz="5000" b="1" dirty="0"/>
              <a:t>                1964                               2001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91F955-3206-0149-8FE2-447CB70444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5036" y="1690689"/>
            <a:ext cx="3512704" cy="4980274"/>
          </a:xfrm>
        </p:spPr>
      </p:pic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7344A1C0-0844-514E-9CC5-B865F8B148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11928" y="1690688"/>
            <a:ext cx="3512704" cy="498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10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CA0426-CFCD-FF49-AA3D-B6AC394F8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         </a:t>
            </a:r>
            <a:r>
              <a:rPr lang="en-US" sz="4500" b="1" dirty="0"/>
              <a:t>Official Story Impossible Absurdities</a:t>
            </a:r>
            <a:br>
              <a:rPr lang="en-US" sz="4500" b="1" dirty="0"/>
            </a:br>
            <a:r>
              <a:rPr lang="en-US" sz="4500" b="1" dirty="0"/>
              <a:t>         The Magic Bullet and Magic Column 79 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D00C5F12-63D8-7748-9F59-63E624E7C6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5739" y="1868557"/>
            <a:ext cx="5400261" cy="4624318"/>
          </a:xfrm>
        </p:spPr>
      </p:pic>
      <p:pic>
        <p:nvPicPr>
          <p:cNvPr id="10" name="Content Placeholder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F06090F-715D-2544-A37D-56F43E90F6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79703" y="1868557"/>
            <a:ext cx="5148471" cy="4624318"/>
          </a:xfrm>
        </p:spPr>
      </p:pic>
    </p:spTree>
    <p:extLst>
      <p:ext uri="{BB962C8B-B14F-4D97-AF65-F5344CB8AC3E}">
        <p14:creationId xmlns:p14="http://schemas.microsoft.com/office/powerpoint/2010/main" val="902312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DE09-03B2-3A45-9156-ACA2AE94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5075"/>
          </a:xfrm>
        </p:spPr>
        <p:txBody>
          <a:bodyPr/>
          <a:lstStyle/>
          <a:p>
            <a:r>
              <a:rPr lang="en-US" dirty="0"/>
              <a:t>                 </a:t>
            </a:r>
            <a:r>
              <a:rPr lang="en-US" sz="5000" b="1" dirty="0"/>
              <a:t>Magic WTC7 Column 79 </a:t>
            </a:r>
          </a:p>
        </p:txBody>
      </p:sp>
      <p:pic>
        <p:nvPicPr>
          <p:cNvPr id="10" name="Content Placeholder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CD6112C-2539-4242-AA5D-123574E1CF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3292" y="1600200"/>
            <a:ext cx="5742708" cy="4802187"/>
          </a:xfrm>
        </p:spPr>
      </p:pic>
      <p:pic>
        <p:nvPicPr>
          <p:cNvPr id="12" name="Content Placeholder 11" descr="A close up of a sign&#10;&#10;Description automatically generated">
            <a:extLst>
              <a:ext uri="{FF2B5EF4-FFF2-40B4-BE49-F238E27FC236}">
                <a16:creationId xmlns:a16="http://schemas.microsoft.com/office/drawing/2014/main" id="{7600F9A1-5CF5-1444-BA1A-8F2C6769B2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3091" y="2047622"/>
            <a:ext cx="5465617" cy="3997830"/>
          </a:xfrm>
        </p:spPr>
      </p:pic>
    </p:spTree>
    <p:extLst>
      <p:ext uri="{BB962C8B-B14F-4D97-AF65-F5344CB8AC3E}">
        <p14:creationId xmlns:p14="http://schemas.microsoft.com/office/powerpoint/2010/main" val="3949777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1684-D654-6641-8474-C3C1C9AF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78905"/>
            <a:ext cx="11231216" cy="2703444"/>
          </a:xfrm>
        </p:spPr>
        <p:txBody>
          <a:bodyPr>
            <a:normAutofit fontScale="90000"/>
          </a:bodyPr>
          <a:lstStyle/>
          <a:p>
            <a:r>
              <a:rPr lang="en-US" sz="5000" b="1" dirty="0"/>
              <a:t>                        2020 Breakthrough </a:t>
            </a:r>
            <a:br>
              <a:rPr lang="en-US" sz="5000" b="1" dirty="0"/>
            </a:br>
            <a:r>
              <a:rPr lang="en-US" sz="5000" b="1" dirty="0"/>
              <a:t>The University of Alaska Hulsey Report on WTC7</a:t>
            </a:r>
            <a:br>
              <a:rPr lang="en-US" sz="5000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2AF6C-3E6B-7342-AE56-0AA4F1A2B8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‘World Trade Center 7 Building Did Not Collapse Due to Fire: University of Alaska [Hulsey]                 Report’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May 20, 2020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hlinkClick r:id="rId2"/>
              </a:rPr>
              <a:t>https://canada.constructconnect.com/dcn/news/others/2020/05/world-trade-center-7-building-did-not-collapse-due-to-fire-report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C0089-32EC-EE4F-946D-DAF087DFBA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r>
              <a:rPr lang="en-US" b="1" dirty="0"/>
              <a:t>’Seven’ Video Trailer  </a:t>
            </a:r>
          </a:p>
          <a:p>
            <a:pPr marL="0" indent="0">
              <a:buNone/>
            </a:pPr>
            <a:r>
              <a:rPr lang="en-US" b="1" dirty="0"/>
              <a:t>Architects &amp; Engineers </a:t>
            </a:r>
          </a:p>
          <a:p>
            <a:pPr marL="0" indent="0">
              <a:buNone/>
            </a:pPr>
            <a:r>
              <a:rPr lang="en-US" b="1" dirty="0"/>
              <a:t>for 9/11 Truth </a:t>
            </a: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https://www.youtube.com/watch?v=FL9CCZFuDFY&amp;feature=youtu.be</a:t>
            </a:r>
            <a:r>
              <a:rPr lang="en-US" u="sng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5834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E387-A25F-8941-8B45-1A6486872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96" y="681036"/>
            <a:ext cx="11430000" cy="4686093"/>
          </a:xfrm>
        </p:spPr>
        <p:txBody>
          <a:bodyPr>
            <a:normAutofit fontScale="90000"/>
          </a:bodyPr>
          <a:lstStyle/>
          <a:p>
            <a:br>
              <a:rPr lang="en-US" sz="5500" b="1" dirty="0"/>
            </a:br>
            <a:br>
              <a:rPr lang="en-US" sz="5500" b="1" dirty="0"/>
            </a:br>
            <a:br>
              <a:rPr lang="en-US" sz="5500" b="1" dirty="0"/>
            </a:br>
            <a:r>
              <a:rPr lang="en-US" sz="5500" b="1" dirty="0"/>
              <a:t>   </a:t>
            </a:r>
            <a:br>
              <a:rPr lang="en-US" sz="5500" b="1" dirty="0"/>
            </a:br>
            <a:br>
              <a:rPr lang="en-US" sz="5500" b="1" dirty="0"/>
            </a:br>
            <a:r>
              <a:rPr lang="en-US" sz="5500" b="1" dirty="0"/>
              <a:t>   </a:t>
            </a:r>
            <a:br>
              <a:rPr lang="en-US" sz="5500" b="1" dirty="0"/>
            </a:br>
            <a:br>
              <a:rPr lang="en-US" sz="5500" b="1" dirty="0"/>
            </a:br>
            <a:r>
              <a:rPr lang="en-US" sz="5500" b="1" dirty="0"/>
              <a:t>   57 and 19 Years On -- Where Are We ??</a:t>
            </a:r>
            <a:br>
              <a:rPr lang="en-US" sz="5500" b="1" dirty="0"/>
            </a:br>
            <a:br>
              <a:rPr lang="en-US" sz="5500" b="1" dirty="0"/>
            </a:br>
            <a:r>
              <a:rPr lang="en-US" sz="5500" b="1" dirty="0"/>
              <a:t>   9/11 Truth Movement Legal Actions: </a:t>
            </a:r>
            <a:br>
              <a:rPr lang="en-US" sz="5500" b="1" dirty="0"/>
            </a:br>
            <a:r>
              <a:rPr lang="en-US" sz="5500" b="1" dirty="0"/>
              <a:t>   Lawyers’ Committee for9/11 Inquiry  </a:t>
            </a:r>
            <a:br>
              <a:rPr lang="en-US" sz="5500" b="1" dirty="0"/>
            </a:br>
            <a:r>
              <a:rPr lang="en-US" sz="5500" b="1" dirty="0"/>
              <a:t>   9/11 Victims’ Family Members’ Lawsuit  </a:t>
            </a:r>
            <a:br>
              <a:rPr lang="en-US" sz="5500" b="1" dirty="0"/>
            </a:br>
            <a:r>
              <a:rPr lang="en-US" sz="5500" b="1" dirty="0"/>
              <a:t>   Reopening of UK 9/11 Coroner’s Inquest </a:t>
            </a:r>
            <a:br>
              <a:rPr lang="en-US" sz="5500" b="1" dirty="0"/>
            </a:br>
            <a:r>
              <a:rPr lang="en-US" sz="5500" b="1" dirty="0"/>
              <a:t>   </a:t>
            </a:r>
            <a:br>
              <a:rPr lang="en-US" sz="5500" b="1" dirty="0"/>
            </a:br>
            <a:r>
              <a:rPr lang="en-US" sz="5500" b="1" dirty="0"/>
              <a:t>    Guantanamo ‘9/11 Five’ Tribunal </a:t>
            </a:r>
            <a:br>
              <a:rPr lang="en-US" sz="5500" b="1" dirty="0"/>
            </a:br>
            <a:r>
              <a:rPr lang="en-US" sz="5500" b="1" dirty="0"/>
              <a:t>    An Immense Opportunity </a:t>
            </a:r>
            <a:br>
              <a:rPr lang="en-US" sz="5500" b="1" dirty="0"/>
            </a:br>
            <a:r>
              <a:rPr lang="en-US" sz="5500" b="1" dirty="0"/>
              <a:t>   </a:t>
            </a:r>
            <a:br>
              <a:rPr lang="en-US" sz="5500" b="1" dirty="0"/>
            </a:br>
            <a:br>
              <a:rPr lang="en-US" sz="5500" b="1" dirty="0"/>
            </a:br>
            <a:br>
              <a:rPr lang="en-US" sz="5500" b="1" dirty="0"/>
            </a:br>
            <a:br>
              <a:rPr lang="en-US" sz="5500" b="1" dirty="0"/>
            </a:br>
            <a:br>
              <a:rPr lang="en-US" sz="5500" b="1" dirty="0"/>
            </a:br>
            <a:r>
              <a:rPr lang="en-US" sz="5500" b="1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B422-6F9A-384A-9EE4-66D7E85C2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943599"/>
            <a:ext cx="5181600" cy="2333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7F5AE-5C5A-1F42-A776-0CA75DD12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943599"/>
            <a:ext cx="5181600" cy="233364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002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0CB0CB-41E7-3345-9C6D-3D1FEEFCB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414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 Need a ‘JFK’ for 9/11 Truth </a:t>
            </a:r>
            <a:br>
              <a:rPr lang="en-US" b="1" dirty="0"/>
            </a:br>
            <a:r>
              <a:rPr lang="en-US" b="1" dirty="0"/>
              <a:t>But It Won’t Be by Oliver Stone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D1B1244-8262-A246-90BD-C7912284E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5488"/>
            <a:ext cx="9144000" cy="414669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4298A12-1D54-CD4C-B17B-503F880FC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790" y="2644110"/>
            <a:ext cx="6549657" cy="37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10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779</Words>
  <Application>Microsoft Macintosh PowerPoint</Application>
  <PresentationFormat>Widescreen</PresentationFormat>
  <Paragraphs>54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Striking Parallels  Between The JFK and 9/11 Cover-ups  Barbara Honegger, M.S.  JFK Conference -- Dallas, TX  Nov. 20, 2020 </vt:lpstr>
      <vt:lpstr>        The Official Cover-Up Reports       </vt:lpstr>
      <vt:lpstr>                          Warren Commission          9/11 ‘Warren Commission’</vt:lpstr>
      <vt:lpstr>       The Official Patsies </vt:lpstr>
      <vt:lpstr>           . . . With Their Rifles </vt:lpstr>
      <vt:lpstr>              Lee Harvey Oswald Didn’t Do It </vt:lpstr>
      <vt:lpstr>   Osama Bin Laden Didn’t Do It   * He said He didn’t do it  * The ‘Confession’ video was a fake  *  He was never on the FBI’s ‘Most Wanted’ List     for 9/11, just for the Africa Embassy bombings   * The FBI’s chief investigative spokesperson:        “The FBI has no hard evidence linking        bin Laden to 9/11.” </vt:lpstr>
      <vt:lpstr>Bin Laden Died in Dec. 2001</vt:lpstr>
      <vt:lpstr>                       Killing The Patsies </vt:lpstr>
      <vt:lpstr>            The Obligatory TIME Covers </vt:lpstr>
      <vt:lpstr>    New Official Patsies Were Needed                KSM, The New ‘Mastermind’,                        and ‘The 9/11 Five’         Still in Guantanamo and Still No Trial      </vt:lpstr>
      <vt:lpstr>                      Yet Another Next Layer In                         of the 9/11 Patsy Onion:         The Saudis                      The ‘28 Pages’, J.A.S.T.A, and      The 9/11 Victims’ Family Members’ Lawsuit                          Against Saudi Arabia    </vt:lpstr>
      <vt:lpstr>               The Saudis Also Didn’t Do It    </vt:lpstr>
      <vt:lpstr>                       The ‘Other’ 9/11 Patsie               Bruce Ivins – Alleged “Anthrax Killer”                            He Also Didn’t Do It  </vt:lpstr>
      <vt:lpstr>                Anthrax Attacks Petition to Congress – Oct. 15, 2020 https://www.lawyerscommitteefor9-11inquiry.org/lawyers-committee-anthrax-petition/ </vt:lpstr>
      <vt:lpstr>  Why the Truth About the Anthrax Attacks Matters </vt:lpstr>
      <vt:lpstr>                The Real Masterminds     JFK Assassination                  9/11 </vt:lpstr>
      <vt:lpstr>                            The Bush Connection           JFK Assassination    </vt:lpstr>
      <vt:lpstr>               This Would Have Been Bush Sr.        If The Reagan Assassination Attempt                         Had Succeeded         </vt:lpstr>
      <vt:lpstr>                                                                          March 30, 1981            Bush Was NOT Made Acting President                     Under the 25th Amendment  </vt:lpstr>
      <vt:lpstr>PowerPoint Presentation</vt:lpstr>
      <vt:lpstr>         President George W. Bush, Prince ‘Bandar Bush’,  Vice President Cheney and NSC Adviser Condolezza Rice          Celebrating on The White House Balcony                 Sept. 13, 2001</vt:lpstr>
      <vt:lpstr>         George W. Bush and ‘Bandar Bush’                   at Bush’s Texas Ranch  </vt:lpstr>
      <vt:lpstr>        The Motive:  War &amp; War Profits  </vt:lpstr>
      <vt:lpstr>   Gulf of Tonkin ‘Attack’        ‘Iraqi WMD’                  1964                               2001</vt:lpstr>
      <vt:lpstr>            Official Story Impossible Absurdities          The Magic Bullet and Magic Column 79 </vt:lpstr>
      <vt:lpstr>                 Magic WTC7 Column 79 </vt:lpstr>
      <vt:lpstr>                        2020 Breakthrough  The University of Alaska Hulsey Report on WTC7  </vt:lpstr>
      <vt:lpstr>                57 and 19 Years On -- Where Are We ??     9/11 Truth Movement Legal Actions:     Lawyers’ Committee for9/11 Inquiry      9/11 Victims’ Family Members’ Lawsuit      Reopening of UK 9/11 Coroner’s Inquest          Guantanamo ‘9/11 Five’ Tribunal      An Immense Opportunity             </vt:lpstr>
      <vt:lpstr>We Need a ‘JFK’ for 9/11 Truth  But It Won’t Be by Oliver Stone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Striking Parallels  Between The JFK and 9/11 Cover-ups  Barbara Honegger, M.S.  JFK Conference -- Dallas, TX  Nov. 20, 2020 </dc:title>
  <dc:creator>Barbara Honegger</dc:creator>
  <cp:lastModifiedBy>Barbara Honegger</cp:lastModifiedBy>
  <cp:revision>113</cp:revision>
  <dcterms:created xsi:type="dcterms:W3CDTF">2020-11-20T06:46:34Z</dcterms:created>
  <dcterms:modified xsi:type="dcterms:W3CDTF">2020-11-29T04:18:12Z</dcterms:modified>
</cp:coreProperties>
</file>